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8" r:id="rId3"/>
    <p:sldId id="277" r:id="rId4"/>
    <p:sldId id="275" r:id="rId5"/>
    <p:sldId id="27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9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ownloads\Video.Guru_20241021_195421656.mp4" TargetMode="Externa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87624" y="836712"/>
            <a:ext cx="68407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государственного бюджетного образовательного учреждения Самарской области средней общеобразовательной школы №1 «Образовательный центр» имени Героя Советского Союза С.В.Вавилова с. Борское муниципального района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Борский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Самарской области  – Детский сад «Колокольчик»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2636912"/>
            <a:ext cx="5832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«Мультипликация как средство формирования основ безопасного поведения в быту, социуме детей дошкольного возраста.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5517232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Составили воспитатели Детского сада «Колокольчик» с.Борское Семенова О.А., Татаринцева Н.В.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3" name="Picture 2" descr="C:\Users\Admin\Desktop\17289873506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3204356" cy="4248472"/>
          </a:xfrm>
          <a:prstGeom prst="roundRect">
            <a:avLst/>
          </a:prstGeom>
          <a:noFill/>
        </p:spPr>
      </p:pic>
      <p:pic>
        <p:nvPicPr>
          <p:cNvPr id="2050" name="Picture 2" descr="C:\Users\Admin\Desktop\IMG-1d64ad2ca44dcb78136123bbff7c8318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8524" y="836712"/>
            <a:ext cx="3327013" cy="432048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3074" name="Picture 2" descr="C:\Users\Admin\Desktop\1728987350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08720"/>
            <a:ext cx="3186354" cy="4248472"/>
          </a:xfrm>
          <a:prstGeom prst="roundRect">
            <a:avLst/>
          </a:prstGeom>
          <a:noFill/>
        </p:spPr>
      </p:pic>
      <p:pic>
        <p:nvPicPr>
          <p:cNvPr id="3075" name="Picture 3" descr="C:\Users\Admin\Desktop\17289874038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628800"/>
            <a:ext cx="3294366" cy="439248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4098" name="Picture 2" descr="C:\Users\Admin\Desktop\17289874038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052735"/>
            <a:ext cx="3240360" cy="4320479"/>
          </a:xfrm>
          <a:prstGeom prst="roundRect">
            <a:avLst/>
          </a:prstGeom>
          <a:noFill/>
        </p:spPr>
      </p:pic>
      <p:pic>
        <p:nvPicPr>
          <p:cNvPr id="4099" name="Picture 3" descr="C:\Users\Admin\Desktop\безопасность фото\17291591992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780928"/>
            <a:ext cx="3168352" cy="324036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5122" name="Picture 2" descr="C:\Users\Admin\Desktop\20241017_142941.jpg"/>
          <p:cNvPicPr>
            <a:picLocks noChangeAspect="1" noChangeArrowheads="1"/>
          </p:cNvPicPr>
          <p:nvPr/>
        </p:nvPicPr>
        <p:blipFill>
          <a:blip r:embed="rId3" cstate="print"/>
          <a:srcRect t="36842" r="-11046" b="36842"/>
          <a:stretch>
            <a:fillRect/>
          </a:stretch>
        </p:blipFill>
        <p:spPr bwMode="auto">
          <a:xfrm>
            <a:off x="1187624" y="692696"/>
            <a:ext cx="3672408" cy="2592288"/>
          </a:xfrm>
          <a:prstGeom prst="roundRect">
            <a:avLst/>
          </a:prstGeom>
          <a:noFill/>
        </p:spPr>
      </p:pic>
      <p:pic>
        <p:nvPicPr>
          <p:cNvPr id="5123" name="Picture 3" descr="C:\Users\Admin\Desktop\20241017_143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692696"/>
            <a:ext cx="3360372" cy="2592288"/>
          </a:xfrm>
          <a:prstGeom prst="roundRect">
            <a:avLst/>
          </a:prstGeom>
          <a:noFill/>
        </p:spPr>
      </p:pic>
      <p:pic>
        <p:nvPicPr>
          <p:cNvPr id="5124" name="Picture 4" descr="C:\Users\Admin\Desktop\20241017_143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429000"/>
            <a:ext cx="3569321" cy="267699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4" name="Video.Guru_20241021_195421656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1052736"/>
            <a:ext cx="720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СПАСИБО ЗА ВНИМАНИЕ!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dmin\Desktop\3110c5a3-26a9-5e58-ba81-0d121cc0d14d.jpg"/>
          <p:cNvPicPr>
            <a:picLocks noChangeAspect="1" noChangeArrowheads="1"/>
          </p:cNvPicPr>
          <p:nvPr/>
        </p:nvPicPr>
        <p:blipFill>
          <a:blip r:embed="rId3" cstate="print"/>
          <a:srcRect l="2632" t="1553" r="49989" b="-13364"/>
          <a:stretch>
            <a:fillRect/>
          </a:stretch>
        </p:blipFill>
        <p:spPr bwMode="auto">
          <a:xfrm>
            <a:off x="1043608" y="1844824"/>
            <a:ext cx="2430270" cy="3240360"/>
          </a:xfrm>
          <a:prstGeom prst="rect">
            <a:avLst/>
          </a:prstGeom>
          <a:noFill/>
        </p:spPr>
      </p:pic>
      <p:pic>
        <p:nvPicPr>
          <p:cNvPr id="1027" name="Picture 3" descr="C:\Users\Admin\Desktop\3110c5a3-26a9-5e58-ba81-0d121cc0d14d.jpg"/>
          <p:cNvPicPr>
            <a:picLocks noChangeAspect="1" noChangeArrowheads="1"/>
          </p:cNvPicPr>
          <p:nvPr/>
        </p:nvPicPr>
        <p:blipFill>
          <a:blip r:embed="rId3" cstate="print"/>
          <a:srcRect l="50889"/>
          <a:stretch>
            <a:fillRect/>
          </a:stretch>
        </p:blipFill>
        <p:spPr bwMode="auto">
          <a:xfrm>
            <a:off x="5868144" y="1844824"/>
            <a:ext cx="2510322" cy="2887860"/>
          </a:xfrm>
          <a:prstGeom prst="rect">
            <a:avLst/>
          </a:prstGeom>
          <a:noFill/>
        </p:spPr>
      </p:pic>
      <p:pic>
        <p:nvPicPr>
          <p:cNvPr id="1028" name="Picture 4" descr="C:\Users\Admin\Desktop\fbe5588a-1bb6-5aae-8054-60978f8823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861048"/>
            <a:ext cx="2702392" cy="2197221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620688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191683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1040604"/>
            <a:ext cx="74168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современном мире никто не застрахован ни от социальных потрясений, ни от стихийных бедствий, ни от экологических катаклизмов,  ни от роста преступности, ни от экономической нестабильности. В условиях социального, природного и экологического неблагополучия естественная любознательность ребёнка в познании окружающего мира может стать небезопасной для него. Ведь ребёнок при неумелом поведении в помещениях детского сада, на игровой или спортивной площадке может нанести вред своему здоровью. Да и за воротами детского учреждения воспитанников могут подстерегать опасности, которых можно избежать лишь путём целенаправленного обучения с самого раннего детства основам безопасного поведения.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4042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Поэтому главная задача педагога формировать основы безопасного поведения детей в быту, стимулировать развитие у них самостоятельности и ответственности за своё здоровье. В связи с этим внимание надо уделять организации различных видов деятельности и приобретению детьми опыта. Ведь всё, чему учат детей, они должны применять в реальной жизни на практике.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Перед нами встал вопрос, что больше всего любят дети, в какой доступной и понятно ребёнку форме донести информацию. Конечно все дети любят мультфильмы и мы решили использовать мультипликацию.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980728"/>
            <a:ext cx="6480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Внедрение мультипликации в образовательный процесс для формирования основ безопасного поведения дошкольников.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917995"/>
            <a:ext cx="99005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404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у дошкольников представление о безопасном поведении.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404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Уточнить и обогатить знания детей о мультфильмах.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404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Закреплять умение безопасного поведения посредством мультипликации.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9404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 детей основы здорового образа жизни.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2" name="Picture 2" descr="C:\Users\Admin\Desktop\1729159199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052736"/>
            <a:ext cx="3057852" cy="4104456"/>
          </a:xfrm>
          <a:prstGeom prst="roundRect">
            <a:avLst/>
          </a:prstGeom>
          <a:noFill/>
        </p:spPr>
      </p:pic>
      <p:pic>
        <p:nvPicPr>
          <p:cNvPr id="1028" name="Picture 4" descr="C:\Users\Admin\Desktop\17289873505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44824"/>
            <a:ext cx="3168352" cy="422447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2050" name="Picture 2" descr="C:\Users\Admin\Desktop\1729159199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6134" y="692696"/>
            <a:ext cx="2958166" cy="2736304"/>
          </a:xfrm>
          <a:prstGeom prst="roundRect">
            <a:avLst/>
          </a:prstGeom>
          <a:noFill/>
        </p:spPr>
      </p:pic>
      <p:pic>
        <p:nvPicPr>
          <p:cNvPr id="2052" name="Picture 4" descr="C:\Users\Admin\Desktop\17289873506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692696"/>
            <a:ext cx="2948728" cy="2808312"/>
          </a:xfrm>
          <a:prstGeom prst="roundRect">
            <a:avLst/>
          </a:prstGeom>
          <a:noFill/>
        </p:spPr>
      </p:pic>
      <p:pic>
        <p:nvPicPr>
          <p:cNvPr id="2054" name="Picture 6" descr="C:\Users\Admin\Desktop\17289873506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1" y="3567989"/>
            <a:ext cx="2664296" cy="2850307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3074" name="Picture 2" descr="C:\Users\Admin\Desktop\1728987403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980727"/>
            <a:ext cx="3241435" cy="3456385"/>
          </a:xfrm>
          <a:prstGeom prst="roundRect">
            <a:avLst/>
          </a:prstGeom>
          <a:noFill/>
        </p:spPr>
      </p:pic>
      <p:pic>
        <p:nvPicPr>
          <p:cNvPr id="3075" name="Picture 3" descr="C:\Users\Admin\Desktop\172899105168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492896"/>
            <a:ext cx="3419198" cy="331236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4098" name="Picture 2" descr="C:\Users\Admin\Desktop\IMG-42fc7ec665133d86e378cdd3f6e2c2b5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836712"/>
            <a:ext cx="2028569" cy="2448272"/>
          </a:xfrm>
          <a:prstGeom prst="roundRect">
            <a:avLst/>
          </a:prstGeom>
          <a:noFill/>
        </p:spPr>
      </p:pic>
      <p:pic>
        <p:nvPicPr>
          <p:cNvPr id="4099" name="Picture 3" descr="C:\Users\Admin\Desktop\IMG-a6d417b109dab03ebd4cdd229b7438fb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822775"/>
            <a:ext cx="2062931" cy="2462209"/>
          </a:xfrm>
          <a:prstGeom prst="roundRect">
            <a:avLst/>
          </a:prstGeom>
          <a:noFill/>
        </p:spPr>
      </p:pic>
      <p:pic>
        <p:nvPicPr>
          <p:cNvPr id="4100" name="Picture 4" descr="C:\Users\Admin\Desktop\1729159199255.jpg"/>
          <p:cNvPicPr>
            <a:picLocks noChangeAspect="1" noChangeArrowheads="1"/>
          </p:cNvPicPr>
          <p:nvPr/>
        </p:nvPicPr>
        <p:blipFill>
          <a:blip r:embed="rId5" cstate="print"/>
          <a:srcRect l="49329" t="24886" r="28006" b="59115"/>
          <a:stretch>
            <a:fillRect/>
          </a:stretch>
        </p:blipFill>
        <p:spPr bwMode="auto">
          <a:xfrm>
            <a:off x="2051720" y="3429000"/>
            <a:ext cx="2160240" cy="2783941"/>
          </a:xfrm>
          <a:prstGeom prst="roundRect">
            <a:avLst/>
          </a:prstGeom>
          <a:noFill/>
        </p:spPr>
      </p:pic>
      <p:pic>
        <p:nvPicPr>
          <p:cNvPr id="6" name="Picture 3" descr="D:\16788743843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429000"/>
            <a:ext cx="2204534" cy="272985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59632" y="354915"/>
            <a:ext cx="648072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1 этап подготовительный: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Погружение в выбранное произведение.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необходимых для реализации мультфильма материалов и оборудования.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аспределение ролей.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2 этап съемочный процесс: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Оживление персонажей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Обыгрывание сюжета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Съемка мультфильма.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Озвучивание.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3 этап заключительный: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Монтаж отснятого материала,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озвучки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титров.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Премьера мультфильма. Просмотр (результат работы).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5425a9b921dbdb4c9141fa306de45e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74" cy="6858000"/>
          </a:xfrm>
          <a:prstGeom prst="rect">
            <a:avLst/>
          </a:prstGeom>
          <a:noFill/>
        </p:spPr>
      </p:pic>
      <p:pic>
        <p:nvPicPr>
          <p:cNvPr id="19457" name="Picture 1" descr="C:\Users\Admin\Desktop\17289873505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440" y="908720"/>
            <a:ext cx="3175552" cy="4032448"/>
          </a:xfrm>
          <a:prstGeom prst="roundRect">
            <a:avLst/>
          </a:prstGeom>
          <a:noFill/>
        </p:spPr>
      </p:pic>
      <p:pic>
        <p:nvPicPr>
          <p:cNvPr id="1027" name="Picture 3" descr="C:\Users\Admin\Desktop\1728987350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16832"/>
            <a:ext cx="3240360" cy="4114742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370</Words>
  <Application>Microsoft Office PowerPoint</Application>
  <PresentationFormat>Экран (4:3)</PresentationFormat>
  <Paragraphs>28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Jupiter</cp:lastModifiedBy>
  <cp:revision>27</cp:revision>
  <dcterms:created xsi:type="dcterms:W3CDTF">2024-10-15T10:34:16Z</dcterms:created>
  <dcterms:modified xsi:type="dcterms:W3CDTF">2024-11-12T08:57:53Z</dcterms:modified>
</cp:coreProperties>
</file>